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8495CE-F4B0-4272-825F-600D3C8AE25B}" type="datetimeFigureOut">
              <a:rPr lang="nl-NL" smtClean="0"/>
              <a:t>15-9-2014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FE2BBE1-9E5D-4774-9657-846802FEB47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rgvoorbeter.n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rgvoorbeter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HYGIENISCHE VERZORGING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Eigen gewoontes</a:t>
            </a:r>
          </a:p>
          <a:p>
            <a:r>
              <a:rPr lang="nl-NL" dirty="0" smtClean="0"/>
              <a:t>Doelen en aandachtspunten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63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Hygiënische 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Verzorging van:</a:t>
            </a:r>
          </a:p>
          <a:p>
            <a:pPr marL="68580" indent="0">
              <a:buNone/>
            </a:pPr>
            <a:r>
              <a:rPr lang="nl-NL" dirty="0" smtClean="0"/>
              <a:t> </a:t>
            </a:r>
          </a:p>
          <a:p>
            <a:r>
              <a:rPr lang="nl-NL" dirty="0"/>
              <a:t>D</a:t>
            </a:r>
            <a:r>
              <a:rPr lang="nl-NL" dirty="0" smtClean="0"/>
              <a:t>e huid</a:t>
            </a:r>
          </a:p>
          <a:p>
            <a:r>
              <a:rPr lang="nl-NL" dirty="0" smtClean="0"/>
              <a:t>De slijmvliezen</a:t>
            </a:r>
          </a:p>
          <a:p>
            <a:r>
              <a:rPr lang="nl-NL" dirty="0" smtClean="0"/>
              <a:t>De haren</a:t>
            </a:r>
          </a:p>
          <a:p>
            <a:r>
              <a:rPr lang="nl-NL" dirty="0" smtClean="0"/>
              <a:t>Het gebit</a:t>
            </a:r>
          </a:p>
          <a:p>
            <a:r>
              <a:rPr lang="nl-NL" dirty="0" smtClean="0"/>
              <a:t>De nagels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41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Hygiënische verzorging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nl-NL" dirty="0" smtClean="0"/>
              <a:t>Wanneer professionele zorg? </a:t>
            </a:r>
            <a:endParaRPr lang="nl-NL" dirty="0"/>
          </a:p>
          <a:p>
            <a:r>
              <a:rPr lang="nl-NL" dirty="0" smtClean="0"/>
              <a:t>Als zelfzorg en mantelzorg tekort schieten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dirty="0" smtClean="0"/>
              <a:t>Wat neemt de professional over?</a:t>
            </a:r>
          </a:p>
          <a:p>
            <a:r>
              <a:rPr lang="nl-NL" dirty="0" smtClean="0"/>
              <a:t>Op basis van de mogelijkheden en de wensen van de zorgvrager zal de hygiënische verzorging overgenomen worden.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479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Het doel is bevorderen van het: </a:t>
            </a:r>
          </a:p>
          <a:p>
            <a:r>
              <a:rPr lang="nl-NL" dirty="0" smtClean="0"/>
              <a:t>lichamelijk functioneren</a:t>
            </a:r>
          </a:p>
          <a:p>
            <a:r>
              <a:rPr lang="nl-NL" dirty="0" smtClean="0"/>
              <a:t>sociaal functioneren</a:t>
            </a:r>
          </a:p>
          <a:p>
            <a:r>
              <a:rPr lang="nl-NL" dirty="0" smtClean="0"/>
              <a:t>psychisch welbevinden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Zodat de mens optimaal kan functioneren</a:t>
            </a:r>
          </a:p>
        </p:txBody>
      </p:sp>
    </p:spTree>
    <p:extLst>
      <p:ext uri="{BB962C8B-B14F-4D97-AF65-F5344CB8AC3E}">
        <p14:creationId xmlns:p14="http://schemas.microsoft.com/office/powerpoint/2010/main" val="100792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Aandachtspunten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Geheel of gedeeltelijke zorg geven?</a:t>
            </a:r>
          </a:p>
          <a:p>
            <a:r>
              <a:rPr lang="nl-NL" dirty="0" smtClean="0"/>
              <a:t>Wat zijn de gewoonten van de zorgvrager?</a:t>
            </a:r>
          </a:p>
          <a:p>
            <a:r>
              <a:rPr lang="nl-NL" dirty="0" smtClean="0"/>
              <a:t>Begeleiden naar geheel of gedeeltelijke zelfstandigheid?</a:t>
            </a:r>
          </a:p>
          <a:p>
            <a:r>
              <a:rPr lang="nl-NL" dirty="0" smtClean="0"/>
              <a:t>Rekening houden met gevoel van eigenwaarde (schaamtegevoelens?)</a:t>
            </a:r>
          </a:p>
          <a:p>
            <a:r>
              <a:rPr lang="nl-NL" dirty="0" smtClean="0"/>
              <a:t>Neem maatregelen om beschadigingen van de huid te voorkomen(infectie!)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647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Aandachtspunten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nl-NL" dirty="0" smtClean="0"/>
              <a:t>De plaats waar je de zorg verleent is afhankelijk van verschillende factoren:</a:t>
            </a:r>
          </a:p>
          <a:p>
            <a:r>
              <a:rPr lang="nl-NL" dirty="0" smtClean="0"/>
              <a:t>Welke mogelijkheden zijn aanwezig</a:t>
            </a:r>
          </a:p>
          <a:p>
            <a:r>
              <a:rPr lang="nl-NL" dirty="0" smtClean="0"/>
              <a:t>Let op de veiligheid( gladde vloer, matjes watertemperatuur)</a:t>
            </a:r>
          </a:p>
          <a:p>
            <a:r>
              <a:rPr lang="nl-NL" dirty="0" smtClean="0"/>
              <a:t> houdt altijd rekening met de zelfredzaamheid.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445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Ga naar de website </a:t>
            </a:r>
            <a:r>
              <a:rPr lang="nl-NL" dirty="0" smtClean="0">
                <a:hlinkClick r:id="rId2"/>
              </a:rPr>
              <a:t>www.zorgvoorbeter.nl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 </a:t>
            </a:r>
          </a:p>
          <a:p>
            <a:r>
              <a:rPr lang="nl-NL" dirty="0" smtClean="0"/>
              <a:t>Mondhygiëne</a:t>
            </a:r>
          </a:p>
          <a:p>
            <a:r>
              <a:rPr lang="nl-NL" dirty="0" smtClean="0"/>
              <a:t>Verzorgend wassen</a:t>
            </a:r>
          </a:p>
          <a:p>
            <a:r>
              <a:rPr lang="nl-NL" dirty="0" smtClean="0"/>
              <a:t>Zelfredzaamheid</a:t>
            </a:r>
          </a:p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Je krijgt als groep een envelop met het onderwerp wat je </a:t>
            </a:r>
            <a:r>
              <a:rPr lang="nl-NL" smtClean="0"/>
              <a:t>moet presenteren. </a:t>
            </a: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Maak hierover een korte presentatie en presenteer deze in de klas.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50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http://www.zorgvoorbeter.nl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1734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411</TotalTime>
  <Words>198</Words>
  <Application>Microsoft Office PowerPoint</Application>
  <PresentationFormat>Diavoorstelling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Austin</vt:lpstr>
      <vt:lpstr>HYGIENISCHE VERZORGING</vt:lpstr>
      <vt:lpstr>Hygiënische verzorging</vt:lpstr>
      <vt:lpstr>Hygiënische verzorging</vt:lpstr>
      <vt:lpstr>Doelen</vt:lpstr>
      <vt:lpstr>Aandachtspunten </vt:lpstr>
      <vt:lpstr>Aandachtspunten</vt:lpstr>
      <vt:lpstr>Opdracht </vt:lpstr>
      <vt:lpstr>Opdracht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Dijken-Meijering,M. van</dc:creator>
  <cp:lastModifiedBy>Dijken-Meijering,M. van</cp:lastModifiedBy>
  <cp:revision>9</cp:revision>
  <dcterms:created xsi:type="dcterms:W3CDTF">2014-09-14T17:25:01Z</dcterms:created>
  <dcterms:modified xsi:type="dcterms:W3CDTF">2014-09-15T17:52:26Z</dcterms:modified>
</cp:coreProperties>
</file>